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7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617095-2E3F-3990-CBE2-E779149B67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875E4E2E-E14A-76A0-734F-923ECDA615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96E31B4-25C9-69C7-0209-024572103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453309FD-2AE0-C8A1-A8EF-59144C5D3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8F5C1F5-0682-1EDD-C039-C2BD291D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2920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09831-0B74-4C56-677E-8E8D04C7C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2BF42E8E-5C2B-3092-AC30-C6D9C9EE45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8532E61-1967-84FE-9682-B0755B2FE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7A3C3C6-B15E-EB05-4A9E-3A332F8C5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C7133640-4AB4-8FD3-D618-935DCF92B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5035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45D8A34F-BDC3-FF88-DB6F-1ECDD9F65F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66E83CB-FA0E-FD9C-776B-660F606260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34E0AE5-8C4D-3434-0F26-90A5D5A8E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E408D92-57A5-B0FA-6A16-C49DCDB1C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7752DD4-53A5-C096-9C64-57079DC55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78379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22671C-4D98-5012-6166-E9FCD4D88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179EEA8-99A4-DFE1-7CCC-5CE7E8B9A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FF2B0E7-EF20-6763-624B-88A08614E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7E03481-5576-B0FA-6C9B-8AA583F1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7831703-69D4-31BF-AEC4-8698EDF17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60949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B17748-4FC9-ECE7-59C2-927FCA88E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BDA27CEB-4677-AB3E-498F-6181BA3BA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1919ABFB-F2D5-6DF4-0317-1A49E36E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169B8D8-76B6-2863-B0C0-F15B93529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4286598-C7CF-06C3-E2A6-22F7733E8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35047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CB4A6C-FD1D-7CC4-183C-E856900E9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2F321D4-E8F3-9195-95F8-DCCCB5D1EA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D5B065A-0BB1-8014-E79A-E12E7FD51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9A9FFC0F-FD68-1E3E-95AF-210A024AA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A60853D1-0DE8-4C1D-8159-CDA23446C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225BB9E0-F9D5-8BBC-5BC6-31429EEA4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56369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6730C8-E20E-6B88-E8E5-9787981C0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2A858CFB-66E4-AAB1-20E5-1275411F8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3C4D41D-301C-5000-B9E7-4673E1EE90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50118BA-7037-CB25-7594-43CB28DFF6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C2B0D780-9900-B4CB-5FC1-ECCAC43E6A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B49511BF-9F46-2C6A-2E15-5CFCC1D83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BE03A667-262A-190C-50C6-E275B069A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2A2D455D-5926-E659-D6E5-EF8DFF2D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30738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6539F7-5C71-B6ED-6083-5F5EFE6D9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72D9D8E6-112F-B929-19AB-AD4538320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06EA0F54-31ED-6C59-8C55-B2BFDF2CB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843E0A00-87BF-102A-B009-3A11B20B1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6892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DE7513F8-0864-B46A-8969-47D3B9CB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1F10E38F-70A6-C181-4920-F6FFEDACD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86F1B45A-55EF-970F-63B2-BE74E9873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28850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BAB2F-2BDD-31EB-9065-776805FE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9CEB357-CEC3-4570-536C-41AD26191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DABBA087-2121-9007-C652-1128B853C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1225511-DFE4-F340-7E06-8D56A93DB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9694B7A5-8D89-4E70-4863-B1B4EAAEF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C2125394-9AE1-122A-6A88-5C34E861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62213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10D92-0DA7-503B-361F-D81C049D6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B3DE4A88-0B59-5EDB-4607-19E835A782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E7825EFC-FB4A-B1F1-3047-0B20B67A0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480E150F-5EBE-8B34-D9D1-7E7B92FB3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E463786F-F36B-CA7A-2337-AA11B44E3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234C761-335D-39CD-D76A-CC17984D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35955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E83B5416-6D96-5559-7764-62CC3FFAF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DK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1F941B2-0C23-A6C1-DE39-8527DF868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5614EC7-CFEE-FECE-DCE7-F3BC85451E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03846-3A7C-4EC1-BFCC-E4D53041CCED}" type="datetimeFigureOut">
              <a:rPr lang="en-DK" smtClean="0"/>
              <a:t>13/03/2023</a:t>
            </a:fld>
            <a:endParaRPr lang="en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810155D-4243-E4B4-EA06-4D4219A4B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862E032-6E2B-138B-474F-FDE4620388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A7213-A45B-43A5-8AB8-D67808E7C0E0}" type="slidenum">
              <a:rPr lang="en-DK" smtClean="0"/>
              <a:t>‹nr.›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3126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nimated Yellow Taxi">
            <a:extLst>
              <a:ext uri="{FF2B5EF4-FFF2-40B4-BE49-F238E27FC236}">
                <a16:creationId xmlns:a16="http://schemas.microsoft.com/office/drawing/2014/main" id="{24DF37DD-E5C7-EEBA-2C3F-13E793BAC3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33F67B-52AD-C738-FB8D-9FE6297AD9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275" y="-1931082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 err="1">
                <a:solidFill>
                  <a:srgbClr val="FFFFFF"/>
                </a:solidFill>
              </a:rPr>
              <a:t>Kailau</a:t>
            </a:r>
            <a:r>
              <a:rPr lang="en-US" sz="5200" dirty="0">
                <a:solidFill>
                  <a:srgbClr val="FFFFFF"/>
                </a:solidFill>
              </a:rPr>
              <a:t> Car Rental</a:t>
            </a:r>
            <a:endParaRPr lang="en-DK" sz="5200" dirty="0">
              <a:solidFill>
                <a:srgbClr val="FFFFFF"/>
              </a:solidFill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83EC7604-8B6B-5ED2-D8CF-3B921C9427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75" y="1643696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Anders, Mikkel </a:t>
            </a:r>
            <a:r>
              <a:rPr lang="en-US" dirty="0" err="1">
                <a:solidFill>
                  <a:srgbClr val="FFFFFF"/>
                </a:solidFill>
              </a:rPr>
              <a:t>Højhus</a:t>
            </a:r>
            <a:r>
              <a:rPr lang="en-US" dirty="0">
                <a:solidFill>
                  <a:srgbClr val="FFFFFF"/>
                </a:solidFill>
              </a:rPr>
              <a:t>, Mikkel René, Simon</a:t>
            </a:r>
            <a:endParaRPr lang="en-DK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13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EADB9A-0530-167A-060F-8ACF82676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K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C8C0A76-12BB-5EF6-22FD-9ACCB0022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633" y="0"/>
            <a:ext cx="66325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3DD73B1-34C9-4052-9864-A438B53B4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464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622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Billede 10">
            <a:extLst>
              <a:ext uri="{FF2B5EF4-FFF2-40B4-BE49-F238E27FC236}">
                <a16:creationId xmlns:a16="http://schemas.microsoft.com/office/drawing/2014/main" id="{97763496-5B24-2D1B-7F01-0E434EA9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33831"/>
            <a:ext cx="11277600" cy="499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754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DB7172A-A252-496E-1472-AFB42E6B1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7104D866-B893-794C-2542-5A65EFD92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068" y="1966293"/>
            <a:ext cx="10353863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986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0" name="Rectangle 104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7C6E6D-634A-2528-2D73-F022078EF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4" descr="Ingen tilgængelig beskrivelse.">
            <a:extLst>
              <a:ext uri="{FF2B5EF4-FFF2-40B4-BE49-F238E27FC236}">
                <a16:creationId xmlns:a16="http://schemas.microsoft.com/office/drawing/2014/main" id="{1093F37F-F591-F72E-9178-812BCC9D8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4452" y="947586"/>
            <a:ext cx="10393355" cy="4962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6157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8" name="Rectangle 3087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0" name="Rectangle 3089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8" name="Picture 6" descr="Ingen tilgængelig beskrivelse.">
            <a:extLst>
              <a:ext uri="{FF2B5EF4-FFF2-40B4-BE49-F238E27FC236}">
                <a16:creationId xmlns:a16="http://schemas.microsoft.com/office/drawing/2014/main" id="{B15AE6D8-50AD-BE69-2C96-A5A929308D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44"/>
          <a:stretch/>
        </p:blipFill>
        <p:spPr bwMode="auto">
          <a:xfrm>
            <a:off x="457200" y="457200"/>
            <a:ext cx="1127760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118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7" name="Rectangle 410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13" name="Rectangle 4112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B38063-FFA8-C297-7148-C0277260C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4098" name="Picture 2" descr="Ingen tilgængelig beskrivelse.">
            <a:extLst>
              <a:ext uri="{FF2B5EF4-FFF2-40B4-BE49-F238E27FC236}">
                <a16:creationId xmlns:a16="http://schemas.microsoft.com/office/drawing/2014/main" id="{BC25B4D5-E912-0779-7580-B31B700E7D3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4907" y="288404"/>
            <a:ext cx="10061243" cy="309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ngen tilgængelig beskrivelse.">
            <a:extLst>
              <a:ext uri="{FF2B5EF4-FFF2-40B4-BE49-F238E27FC236}">
                <a16:creationId xmlns:a16="http://schemas.microsoft.com/office/drawing/2014/main" id="{118D2FC7-11C6-592E-3F02-9F54ACADD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7520" y="3928751"/>
            <a:ext cx="10556018" cy="1029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ngen tilgængelig beskrivelse.">
            <a:extLst>
              <a:ext uri="{FF2B5EF4-FFF2-40B4-BE49-F238E27FC236}">
                <a16:creationId xmlns:a16="http://schemas.microsoft.com/office/drawing/2014/main" id="{0D40973E-26E6-50A8-BB5E-CCC4CA426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1214" y="5268073"/>
            <a:ext cx="10943224" cy="984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8554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moke From An Exhaust Pipe Of A Car">
            <a:extLst>
              <a:ext uri="{FF2B5EF4-FFF2-40B4-BE49-F238E27FC236}">
                <a16:creationId xmlns:a16="http://schemas.microsoft.com/office/drawing/2014/main" id="{FF862308-8F76-9978-D1A3-C9A30C572F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8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493EF3C-FFA2-CA58-03E7-6B513F0C9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8080" y="7193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The End</a:t>
            </a:r>
            <a:endParaRPr lang="en-DK"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332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14</Words>
  <Application>Microsoft Office PowerPoint</Application>
  <PresentationFormat>Widescreen</PresentationFormat>
  <Paragraphs>3</Paragraphs>
  <Slides>8</Slides>
  <Notes>0</Notes>
  <HiddenSlides>0</HiddenSlides>
  <MMClips>2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Office-tema</vt:lpstr>
      <vt:lpstr>Kailau Car Rental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Kailau Car Rental</dc:title>
  <dc:creator>Simon Jørgensen</dc:creator>
  <cp:lastModifiedBy>Simon Jørgensen</cp:lastModifiedBy>
  <cp:revision>1</cp:revision>
  <dcterms:created xsi:type="dcterms:W3CDTF">2023-03-13T09:35:59Z</dcterms:created>
  <dcterms:modified xsi:type="dcterms:W3CDTF">2023-03-13T10:39:16Z</dcterms:modified>
</cp:coreProperties>
</file>

<file path=docProps/thumbnail.jpeg>
</file>